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9" r:id="rId3"/>
    <p:sldId id="260" r:id="rId4"/>
    <p:sldId id="261" r:id="rId5"/>
    <p:sldId id="262" r:id="rId6"/>
    <p:sldId id="263" r:id="rId7"/>
  </p:sldIdLst>
  <p:sldSz cx="9144000" cy="6858000" type="screen4x3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D5C"/>
    <a:srgbClr val="431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71" autoAdjust="0"/>
  </p:normalViewPr>
  <p:slideViewPr>
    <p:cSldViewPr>
      <p:cViewPr varScale="1">
        <p:scale>
          <a:sx n="87" d="100"/>
          <a:sy n="87" d="100"/>
        </p:scale>
        <p:origin x="151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16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FA0DE2-9C01-40DA-99E1-BCEF96C3A58B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3EF8C-A7CA-429C-A0FF-6502B68799C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064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3EF8C-A7CA-429C-A0FF-6502B68799CE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6384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2947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1736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356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818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18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211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197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62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4496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979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805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6C5F-EB60-4640-9C03-BA4B2D4BB944}" type="datetimeFigureOut">
              <a:rPr lang="th-TH" smtClean="0"/>
              <a:t>29/02/59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0FDB1-426F-4211-9C8B-0561996207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08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5.png"/><Relationship Id="rId2" Type="http://schemas.openxmlformats.org/officeDocument/2006/relationships/audio" Target="../media/media1.wav"/><Relationship Id="rId16" Type="http://schemas.openxmlformats.org/officeDocument/2006/relationships/image" Target="../media/image8.gif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openxmlformats.org/officeDocument/2006/relationships/slide" Target="slide1.xml"/><Relationship Id="rId15" Type="http://schemas.openxmlformats.org/officeDocument/2006/relationships/slide" Target="slide6.xml"/><Relationship Id="rId10" Type="http://schemas.openxmlformats.org/officeDocument/2006/relationships/image" Target="../media/image4.png"/><Relationship Id="rId4" Type="http://schemas.openxmlformats.org/officeDocument/2006/relationships/image" Target="../media/image1.jpg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11489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3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33270" y="764704"/>
            <a:ext cx="7772400" cy="1470025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noFill/>
        </p:spPr>
        <p:txBody>
          <a:bodyPr>
            <a:normAutofit fontScale="62500" lnSpcReduction="20000"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endParaRPr lang="en-US" dirty="0" smtClean="0">
              <a:cs typeface="+mj-cs"/>
            </a:endParaRPr>
          </a:p>
          <a:p>
            <a:r>
              <a:rPr lang="th-TH" sz="7000" b="1" dirty="0" smtClean="0">
                <a:solidFill>
                  <a:schemeClr val="bg2">
                    <a:lumMod val="1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สถานที่ท่องเที่ยวที่น่าสนใจในจังหวัดปราจีนบุรี</a:t>
            </a:r>
            <a:endParaRPr lang="th-TH" sz="7000" b="1" dirty="0">
              <a:solidFill>
                <a:schemeClr val="bg2">
                  <a:lumMod val="1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53" y="945197"/>
            <a:ext cx="17716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03" y="861261"/>
            <a:ext cx="1490776" cy="171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1" y="695026"/>
            <a:ext cx="1580441" cy="20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03" y="1115965"/>
            <a:ext cx="1731295" cy="12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22" y="1070749"/>
            <a:ext cx="1812276" cy="155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3270" y="5805264"/>
            <a:ext cx="609600" cy="609600"/>
          </a:xfrm>
          <a:prstGeom prst="rect">
            <a:avLst/>
          </a:prstGeom>
        </p:spPr>
      </p:pic>
      <p:pic>
        <p:nvPicPr>
          <p:cNvPr id="8" name="Picture 3" descr="C:\Users\Administrator.NB11GZM1YVNDIE3\Pictures\pb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264" y="5042011"/>
            <a:ext cx="2910736" cy="19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114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" y="-99392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th-TH" dirty="0" smtClean="0"/>
              <a:t/>
            </a:r>
            <a:br>
              <a:rPr lang="th-TH" dirty="0" smtClean="0"/>
            </a:br>
            <a:r>
              <a:rPr lang="th-TH" dirty="0"/>
              <a:t/>
            </a:r>
            <a:br>
              <a:rPr lang="th-TH" dirty="0"/>
            </a:br>
            <a:r>
              <a:rPr lang="th-TH" dirty="0" smtClean="0"/>
              <a:t/>
            </a:r>
            <a:br>
              <a:rPr lang="th-TH" dirty="0" smtClean="0"/>
            </a:br>
            <a:endParaRPr lang="th-TH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1520" y="179896"/>
            <a:ext cx="8352928" cy="6578711"/>
          </a:xfrm>
        </p:spPr>
        <p:txBody>
          <a:bodyPr/>
          <a:lstStyle/>
          <a:p>
            <a:pPr algn="l"/>
            <a:r>
              <a:rPr lang="th-TH" b="1" dirty="0" smtClean="0">
                <a:solidFill>
                  <a:schemeClr val="tx1"/>
                </a:solidFill>
              </a:rPr>
              <a:t>ตึกเจ้าพระยาอภัย</a:t>
            </a:r>
            <a:r>
              <a:rPr lang="th-TH" b="1" dirty="0" err="1" smtClean="0">
                <a:solidFill>
                  <a:schemeClr val="tx1"/>
                </a:solidFill>
              </a:rPr>
              <a:t>ภูเบ</a:t>
            </a:r>
            <a:r>
              <a:rPr lang="th-TH" b="1" dirty="0" smtClean="0">
                <a:solidFill>
                  <a:schemeClr val="tx1"/>
                </a:solidFill>
              </a:rPr>
              <a:t>ศร </a:t>
            </a:r>
          </a:p>
          <a:p>
            <a:endParaRPr lang="th-TH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7" y="1021103"/>
            <a:ext cx="2609143" cy="283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1052736"/>
            <a:ext cx="61206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cs typeface="+mj-cs"/>
              </a:rPr>
              <a:t>อยู่ภายในโรงพยาบาลเจ้าพระยาอภัย</a:t>
            </a:r>
            <a:r>
              <a:rPr lang="th-TH" sz="3000" b="1" dirty="0" err="1" smtClean="0">
                <a:cs typeface="+mj-cs"/>
              </a:rPr>
              <a:t>ภูเบ</a:t>
            </a:r>
            <a:r>
              <a:rPr lang="th-TH" sz="3000" b="1" dirty="0" smtClean="0">
                <a:cs typeface="+mj-cs"/>
              </a:rPr>
              <a:t>ศร ถนนปราจีนอนุสรณ์ ห่างจากตัวเมืองประมาณ 2.5 กิโลเมตร เป็นตึกที่เจ้าพระยาอภัย</a:t>
            </a:r>
            <a:r>
              <a:rPr lang="th-TH" sz="3000" b="1" dirty="0" err="1" smtClean="0">
                <a:cs typeface="+mj-cs"/>
              </a:rPr>
              <a:t>ภูเบ</a:t>
            </a:r>
            <a:r>
              <a:rPr lang="th-TH" sz="3000" b="1" dirty="0" smtClean="0">
                <a:cs typeface="+mj-cs"/>
              </a:rPr>
              <a:t>ศรสร้างขึ้นโดยทรัพย์สินส่วนตัว ในปี พ.ศ. 2452 เพื่อถวายเป็นที่ประทับของพระบาทสมเด็จพระจุลจอมเกล้าเจ้าอยู่หัวในคราวเสด็จประพาสมณฑลปราจีนกรมศิลปากรได้ขึ้นทะเบียนเป็นโบราณสถานแล้ว ภายในตึกจัดทำเป็นพิพิธภัณฑ์การแพทย์แผนไทยอภัย</a:t>
            </a:r>
            <a:r>
              <a:rPr lang="th-TH" sz="3000" b="1" dirty="0" err="1" smtClean="0">
                <a:cs typeface="+mj-cs"/>
              </a:rPr>
              <a:t>ภูเบ</a:t>
            </a:r>
            <a:r>
              <a:rPr lang="th-TH" sz="3000" b="1" dirty="0" smtClean="0">
                <a:cs typeface="+mj-cs"/>
              </a:rPr>
              <a:t>ศร โดยจะเป็นศูนย์การรวบรวมอนุรักษ์ตำราไทย สมุนไพรไทย การแพทย์แผนไทย การแพทย์พื้นบ้านของจังหวัดปราจีนบุรีโทร. 0 3721 1088 </a:t>
            </a:r>
          </a:p>
          <a:p>
            <a:endParaRPr lang="th-TH" b="1" dirty="0">
              <a:cs typeface="+mj-cs"/>
            </a:endParaRPr>
          </a:p>
          <a:p>
            <a:endParaRPr lang="th-TH" b="1" dirty="0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355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114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4" y="262051"/>
            <a:ext cx="1368152" cy="230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86" y="764704"/>
            <a:ext cx="1278460" cy="178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57" y="1196752"/>
            <a:ext cx="1806287" cy="135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27984" y="199547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cs typeface="+mj-cs"/>
              </a:rPr>
              <a:t>      น้ำตกเหวนรก</a:t>
            </a:r>
            <a:endParaRPr lang="th-TH" sz="4000" b="1" dirty="0"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332" y="2780928"/>
            <a:ext cx="83151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600" b="1" dirty="0" smtClean="0">
                <a:cs typeface="+mj-cs"/>
              </a:rPr>
              <a:t>อยู่บนเส้นทางสายปราจีนบุรี-เขาใหญ่ เป็นส่วนหนึ่งของอุทยานแห่งชาติเขาใหญ่ ครอบคลุมพื้นที่ของจังหวัดปราจีนบุรี นครนายก นครราชสีมา และสระบุรี เป็นน้ำตกขนาดใหญ่ที่สวย ความสูงประมาณ 60 เมตร และมีหน้าผาสูงชัน น้ำไหลแรงสู่หุบเหวเบื้องล่างในช่วงฤดูฝน</a:t>
            </a:r>
          </a:p>
          <a:p>
            <a:r>
              <a:rPr lang="th-TH" sz="2600" b="1" dirty="0" smtClean="0">
                <a:cs typeface="+mj-cs"/>
              </a:rPr>
              <a:t>การเดินทาง จากตัวเมืองปราจีนบุรีไปตามถนนสุวรรณศรจนถึงสี่แยกเนินหอม (เวียนศาลสมเด็จพระนเรศวรมหาราช) แล้วเลี้ยวซ้ายเข้าทางหลวงหมายเลข 3077 ไปจนถึงกิโลเมตรที่ 24 ซึ่งเป็นทางขึ้นเขาใหญ่ เป็นระยะทางประมาณ 40 กิโลเมตร จะมีทางแยกขวาเข้าไปตัวน้ำตก การเดินทางที่จะเข้าไปชมน้ำตกนั้นต้องเดินเท้าเป็นระยะทาง 1 กิโลเมตร บริเวณต้นน้ำตกมีทางเดินลงไปยังจุดชมวิวน้ำตกที่สามารถมองเห็นน้ำตกเหวนรกในมุมมองที่สวยงาม</a:t>
            </a:r>
            <a:endParaRPr lang="th-TH" sz="26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1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11489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8" y="435696"/>
            <a:ext cx="2630823" cy="302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5425" y="43569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cs typeface="+mj-cs"/>
              </a:rPr>
              <a:t>วัดแก้วพิจิตร</a:t>
            </a:r>
            <a:endParaRPr lang="th-TH" sz="4000" b="1" dirty="0"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943992"/>
            <a:ext cx="57606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500" b="1" dirty="0" smtClean="0">
                <a:latin typeface="Agency FB" pitchFamily="34" charset="0"/>
                <a:cs typeface="+mj-cs"/>
              </a:rPr>
              <a:t>ตั้งอยู่ริมฝั่งด้านขวาของแม่น้ำบางปะกง ในเขตเทศบาลเมืองปราจีนบุรี ห่างจากตัวเมืองไปทางทิศตะวันออกประมาณ 2 กิโลเมตร เป็นวัดเก่าแก่สร้างเมื่อปี พ.ศ. 2422 มีลักษณะทางสถาปัตยกรรม และลวดลายประดับอาคารผสมผสานระหว่างศิลปไทย จีน ยุโรป และเขมร สิ่งที่น่าสนใจภายในวัด ได้แก่ ฝาผนังด้านนอกพระอุโบสถมีภาพปูนปั้นเรื่องรามเกียรติ์ ภายในพระอุโบสถมีภาพวาดบนแผ่นผ้าเกี่ยวกับเรื่องราวในพระพุทธศาสนา เช่น ทศชาติชาดก มารผจญ วาดโดยช่างหลวงในรัชกาลที่ 6 ด้านหน้าพระอุโบสถมีอาคารเรียนหนังสือไทยนักธรรมบาลีเป็นอาคารคอนกรีต รูปสถูปโดม ศิลปกรีกหรือโรมันอยู่หลังหนึ่ง นอกจากนั้นภายในวัดแก้วพิจิตรยังมีหอพระไตรปิฎกและศาลาตรีมุขที่ท่าน้ำ บรรยากาศภายในวัดร่มรื่น </a:t>
            </a:r>
            <a:endParaRPr lang="th-TH" sz="2500" b="1" dirty="0">
              <a:latin typeface="Agency FB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8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1148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9" y="304385"/>
            <a:ext cx="2372137" cy="341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83768" y="33827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cs typeface="+mj-cs"/>
              </a:rPr>
              <a:t>ต้นโพธิ์ศรีมหาโพธิ์</a:t>
            </a:r>
            <a:endParaRPr lang="th-TH" sz="4000" b="1" dirty="0"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962841"/>
            <a:ext cx="63367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ต้นโพธิ์ศรีมหาโพธิ์ปลูกไว้ที่ ตำบลโคกปีบ ภายในวัดมีต้นโพธิ์ขนาดใหญ่ เก่าแก่ที่สุดในประเทศไทย สันนิษฐานว่าเป็นหน่อจากต้นพระศรีมหาโพธิ สถานที่ตรัสรู้จากพุทธคยา ประเทศอินเดีย มีอายุกว่า 2,000 ปี ซึ่งนำเข้ามาปลูกเป็นต้นแรก ลำต้นวัดโดยรอบประมาณ 20 เมตร สูงประมาณ 30 เมตร มีเส้นผ่าศูนย์กลางประมาณ 25 เมตร ตามตำนานกล่าวว่า พระเจ้าทวานัมปะยะดิษฐ์ เจ้าครองเมือง</a:t>
            </a:r>
            <a:r>
              <a:rPr lang="th-TH" sz="2400" b="1" dirty="0" smtClean="0">
                <a:cs typeface="+mj-cs"/>
              </a:rPr>
              <a:t>ศรีมโหสถได้นำ</a:t>
            </a:r>
            <a:r>
              <a:rPr lang="th-TH" sz="2400" b="1" dirty="0" smtClean="0">
                <a:cs typeface="+mj-cs"/>
              </a:rPr>
              <a:t>กิ่ง</a:t>
            </a:r>
            <a:r>
              <a:rPr lang="th-TH" sz="2400" b="1" dirty="0" smtClean="0">
                <a:cs typeface="+mj-cs"/>
              </a:rPr>
              <a:t>โพธิ์จากประเทศอินเดียมา</a:t>
            </a:r>
            <a:r>
              <a:rPr lang="th-TH" sz="2400" b="1" dirty="0" smtClean="0">
                <a:cs typeface="+mj-cs"/>
              </a:rPr>
              <a:t>ปลูกที่วัดต้นโพธิ์ศรีมหาโพธิ ถือว่าเป็นสัญลักษณ์ของจังหวัดปราจีนบุรี ในวันวิสาขบูชาจะมีงานนมัสการต้นพระศรีมหาโพธิ</a:t>
            </a:r>
          </a:p>
          <a:p>
            <a:r>
              <a:rPr lang="th-TH" sz="2400" b="1" dirty="0" smtClean="0">
                <a:cs typeface="+mj-cs"/>
              </a:rPr>
              <a:t>การเดินทาง จากตัวเมืองปราจีนบุรีไปตามถนนสุวินทวงศ์ ใช้เส้นทางสายปราจีนบุรี-อำเภอพนมสารคาม ทางหลวงหมายเลข 319 ระยะทางประมาณ 22 กิโลเมตร แล้วแยกซ้ายเข้าไปอีกประมาณ 1 กิโลเมตรก็จะถึงวัดแห่งนี้ </a:t>
            </a:r>
            <a:endParaRPr lang="th-TH" sz="24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333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114896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แนะนำจังหวัดปราจีนบุร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1556792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566</Words>
  <Application>Microsoft Office PowerPoint</Application>
  <PresentationFormat>On-screen Show (4:3)</PresentationFormat>
  <Paragraphs>14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 Unicode MS</vt:lpstr>
      <vt:lpstr>Agency FB</vt:lpstr>
      <vt:lpstr>Angsana New</vt:lpstr>
      <vt:lpstr>Arial</vt:lpstr>
      <vt:lpstr>Calibri</vt:lpstr>
      <vt:lpstr>Cordia New</vt:lpstr>
      <vt:lpstr>Office Theme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VRU</cp:lastModifiedBy>
  <cp:revision>18</cp:revision>
  <dcterms:created xsi:type="dcterms:W3CDTF">2016-02-10T06:09:12Z</dcterms:created>
  <dcterms:modified xsi:type="dcterms:W3CDTF">2016-02-29T03:12:15Z</dcterms:modified>
</cp:coreProperties>
</file>